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25CF6-F35F-3B0F-25FC-0EA009C17A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53087-71E6-B6EC-2288-409052DB2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71C44-75F9-0F1D-A571-BCBA2E23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BCBE0-1D82-9B3A-5689-7F544CCAD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A43E7-55B5-AB23-13F7-D9B862F2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7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2A24-C50E-F624-F689-860A2BE1B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782AE1-0363-0384-3F0A-7B2730AC6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09DB7-73E0-AB38-28D2-92412B31C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9835F-FD7D-D39C-4A97-B69CA8BF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700E7-3D4E-1F4A-C802-A608D8B1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4AE9B4-3695-D070-AB75-A67204CE28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229DD-3711-F769-3E7A-D89572DF5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83F43-7AFE-3CD0-3E14-6F25B4AB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DB202-5F0E-3391-A21B-4CF7A350D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38F1A-4899-81D1-D3A9-AF069F0F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4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732D1-545F-667A-8267-44B376C17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225B5-5CAC-A7DD-BE65-EAA859EE9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8D1ED-A12E-15D6-1B3E-8A56CDCD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BEDB7-B349-B550-E155-F46D0D1D0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567C1-56DA-FE7F-5428-DC5D6E4C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2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935BB-1F3C-5D74-B27A-B38FF06B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40BA9-0155-4E33-F071-97DA39BFCE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7E56B-D6AB-9E3E-6CA9-4EA126B4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D7BD3-78D2-14CB-909D-5D6013C3E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858EF-7E5B-B774-67B0-3EC6639DD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5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8FB54-5D7C-4E7B-91A8-294EC01A1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DC7A4-8C6C-B523-2720-33ED0D1455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4540F1-BC57-1412-7CBE-06653CF8B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2522D-858C-480D-C0BD-53A9160F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925F7A-06F5-8423-F55D-85B08E17C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C7AF0-96AB-6FE2-6B3E-5178A9363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8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94F3D-A45A-67E4-1F43-BD7549F60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AC0501-DE23-C768-D248-2C2A78C2EB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CA28C-6C60-97F6-30CE-5E34F9B41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C1D7F9-B69D-492C-CA32-5B38DD36AF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36CEFF-E0CC-4D9E-96BD-531D7A7C5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F226F-2BEF-22BA-82FE-C0E841B23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FD27F-F971-142F-0B76-3DD47FC9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1F5562-19C9-8FB5-7239-3A0B951B9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8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1E509-9C4B-2B59-4979-829EC1323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5F3A8-2A07-5B2E-CD6C-161EED102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2145C4-EB7E-EEF4-B631-05813127C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B7A097-6DA5-4CDC-145F-132ACF9B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2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948C1D-ADD9-77E0-25AC-6DF2645A5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FF6A0-8639-1AC7-30FD-9AE03BCCD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1075A-B9F6-FCD7-DC85-94FE111B6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694CB-9FA9-62D3-C20E-72D0FC9B0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6D52C-F167-463A-CE92-B7F34790E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BE9546-545E-13FA-CA35-72AAD1E1B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446E3-2F7A-2791-BF7C-F136AEAB2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67477-044E-17C1-474D-13F7E2A4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45083-5545-354B-1BE7-A6BFB659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0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303B2-18B2-9649-E533-8545AF783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6738AA-BCCF-FE13-2189-0B43A7F656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37DD2-1C23-C429-FBF8-18D7BE596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11AC-9966-96BD-FB88-DE3179E2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A1371-329E-3930-3E6D-17C625C54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1F979-63C4-D4E5-8316-29B4D18AC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0044E9-0446-FA85-BCEE-D8E311B49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5A07A4-BE9F-E7D6-7037-467A7A8AC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6AD84-B2F3-F819-F54E-30A9AC48EA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A0215-BD97-4D3C-BC69-20378E342CE2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D8DFC-2CFC-885D-CEBE-0479282C5F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4855F-8071-8C0A-3C84-B05E16E01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AEAAB-CC28-4261-B725-EC6BEB292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0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sWZQUXayE0?list=PLlJl1BR90sNFHMkaVSz3bn43xKgwpUiW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D55B6-21F7-47F1-16BC-DC59E28DAA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/>
              <a:t>Bài 4: TÌM HIỂU THƯ ĐIỆN TỬ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3B177-05E0-93A1-7C98-E9FF10FD4D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0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C7842-2149-FB59-A9ED-402673653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Hướng dẫn học Tin Học lớp 9 - Bài 4: Tìm hiểu thư điện tử">
            <a:hlinkClick r:id="" action="ppaction://media"/>
            <a:extLst>
              <a:ext uri="{FF2B5EF4-FFF2-40B4-BE49-F238E27FC236}">
                <a16:creationId xmlns:a16="http://schemas.microsoft.com/office/drawing/2014/main" id="{D79B896E-2BA1-D97D-DA04-7F995876FEB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87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Bài 4: TÌM HIỂU THƯ ĐIỆN TỬ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TÌM HIỂU THƯ ĐIỆN TỬ</dc:title>
  <dc:creator>Quang Tran</dc:creator>
  <cp:lastModifiedBy>Quang Tran</cp:lastModifiedBy>
  <cp:revision>1</cp:revision>
  <dcterms:created xsi:type="dcterms:W3CDTF">2023-02-19T17:21:28Z</dcterms:created>
  <dcterms:modified xsi:type="dcterms:W3CDTF">2023-02-19T17:21:38Z</dcterms:modified>
</cp:coreProperties>
</file>